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lagere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6" y="1179576"/>
            <a:ext cx="101149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